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5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49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50.png"/><Relationship Id="rId5" Type="http://schemas.openxmlformats.org/officeDocument/2006/relationships/image" Target="../media/image138.png"/><Relationship Id="rId15" Type="http://schemas.openxmlformats.org/officeDocument/2006/relationships/image" Target="../media/image152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7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6.png"/><Relationship Id="rId2" Type="http://schemas.openxmlformats.org/officeDocument/2006/relationships/image" Target="../media/image135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58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7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6.png"/><Relationship Id="rId2" Type="http://schemas.openxmlformats.org/officeDocument/2006/relationships/image" Target="../media/image135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0.png"/><Relationship Id="rId10" Type="http://schemas.openxmlformats.org/officeDocument/2006/relationships/image" Target="../media/image142.png"/><Relationship Id="rId19" Type="http://schemas.openxmlformats.org/officeDocument/2006/relationships/image" Target="../media/image16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6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7.png"/><Relationship Id="rId2" Type="http://schemas.openxmlformats.org/officeDocument/2006/relationships/image" Target="../media/image13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4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68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7.png"/><Relationship Id="rId2" Type="http://schemas.openxmlformats.org/officeDocument/2006/relationships/image" Target="../media/image13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2.png"/><Relationship Id="rId3" Type="http://schemas.openxmlformats.org/officeDocument/2006/relationships/image" Target="../media/image62.png"/><Relationship Id="rId21" Type="http://schemas.openxmlformats.org/officeDocument/2006/relationships/image" Target="../media/image6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1.png"/><Relationship Id="rId2" Type="http://schemas.openxmlformats.org/officeDocument/2006/relationships/image" Target="../media/image61.png"/><Relationship Id="rId16" Type="http://schemas.openxmlformats.org/officeDocument/2006/relationships/image" Target="../media/image170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69.png"/><Relationship Id="rId10" Type="http://schemas.openxmlformats.org/officeDocument/2006/relationships/image" Target="../media/image69.png"/><Relationship Id="rId19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4.png"/><Relationship Id="rId3" Type="http://schemas.openxmlformats.org/officeDocument/2006/relationships/image" Target="../media/image62.png"/><Relationship Id="rId21" Type="http://schemas.openxmlformats.org/officeDocument/2006/relationships/image" Target="../media/image17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1.png"/><Relationship Id="rId2" Type="http://schemas.openxmlformats.org/officeDocument/2006/relationships/image" Target="../media/image61.png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21" Type="http://schemas.openxmlformats.org/officeDocument/2006/relationships/image" Target="../media/image17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5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80.png"/><Relationship Id="rId3" Type="http://schemas.openxmlformats.org/officeDocument/2006/relationships/image" Target="../media/image62.png"/><Relationship Id="rId21" Type="http://schemas.openxmlformats.org/officeDocument/2006/relationships/image" Target="../media/image18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5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4.png"/><Relationship Id="rId21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7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image" Target="../media/image99.png"/><Relationship Id="rId1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1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2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6.png"/><Relationship Id="rId5" Type="http://schemas.openxmlformats.org/officeDocument/2006/relationships/image" Target="../media/image191.png"/><Relationship Id="rId15" Type="http://schemas.openxmlformats.org/officeDocument/2006/relationships/image" Target="../media/image203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image" Target="../media/image99.png"/><Relationship Id="rId14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5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5" Type="http://schemas.openxmlformats.org/officeDocument/2006/relationships/image" Target="../media/image207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28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2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29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3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2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32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image" Target="../media/image1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image" Target="../media/image233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1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82.png"/><Relationship Id="rId2" Type="http://schemas.openxmlformats.org/officeDocument/2006/relationships/image" Target="../media/image61.png"/><Relationship Id="rId16" Type="http://schemas.openxmlformats.org/officeDocument/2006/relationships/image" Target="../media/image81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8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21" Type="http://schemas.openxmlformats.org/officeDocument/2006/relationships/image" Target="../media/image103.png"/><Relationship Id="rId7" Type="http://schemas.openxmlformats.org/officeDocument/2006/relationships/image" Target="../media/image91.png"/><Relationship Id="rId12" Type="http://schemas.openxmlformats.org/officeDocument/2006/relationships/image" Target="../media/image53.pn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5.png"/><Relationship Id="rId5" Type="http://schemas.openxmlformats.org/officeDocument/2006/relationships/image" Target="../media/image89.png"/><Relationship Id="rId15" Type="http://schemas.openxmlformats.org/officeDocument/2006/relationships/image" Target="../media/image13.png"/><Relationship Id="rId23" Type="http://schemas.openxmlformats.org/officeDocument/2006/relationships/image" Target="../media/image104.png"/><Relationship Id="rId10" Type="http://schemas.openxmlformats.org/officeDocument/2006/relationships/image" Target="../media/image94.png"/><Relationship Id="rId19" Type="http://schemas.openxmlformats.org/officeDocument/2006/relationships/image" Target="../media/image101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21" Type="http://schemas.openxmlformats.org/officeDocument/2006/relationships/image" Target="../media/image103.png"/><Relationship Id="rId7" Type="http://schemas.openxmlformats.org/officeDocument/2006/relationships/image" Target="../media/image91.png"/><Relationship Id="rId12" Type="http://schemas.openxmlformats.org/officeDocument/2006/relationships/image" Target="../media/image53.png"/><Relationship Id="rId17" Type="http://schemas.openxmlformats.org/officeDocument/2006/relationships/image" Target="../media/image99.png"/><Relationship Id="rId25" Type="http://schemas.openxmlformats.org/officeDocument/2006/relationships/image" Target="../media/image109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13.png"/><Relationship Id="rId23" Type="http://schemas.openxmlformats.org/officeDocument/2006/relationships/image" Target="../media/image104.png"/><Relationship Id="rId10" Type="http://schemas.openxmlformats.org/officeDocument/2006/relationships/image" Target="../media/image94.png"/><Relationship Id="rId19" Type="http://schemas.openxmlformats.org/officeDocument/2006/relationships/image" Target="../media/image107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2.png"/><Relationship Id="rId3" Type="http://schemas.openxmlformats.org/officeDocument/2006/relationships/image" Target="../media/image111.png"/><Relationship Id="rId21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1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0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5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60.png"/><Relationship Id="rId2" Type="http://schemas.openxmlformats.org/officeDocument/2006/relationships/image" Target="../media/image135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5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2388" y="2128815"/>
            <a:ext cx="12838773" cy="398720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07830" y="7284687"/>
            <a:ext cx="7726061" cy="16304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319765" y="8988854"/>
            <a:ext cx="6028235" cy="79212"/>
            <a:chOff x="6319765" y="898885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765" y="898885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19765" y="7007937"/>
            <a:ext cx="6028235" cy="79212"/>
            <a:chOff x="6319765" y="7007937"/>
            <a:chExt cx="6028235" cy="79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765" y="7007937"/>
              <a:ext cx="6028235" cy="7921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35812" y="763307"/>
            <a:ext cx="3682812" cy="6095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22354" y="6069401"/>
            <a:ext cx="5555385" cy="7618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4414" y="5945170"/>
            <a:ext cx="3972847" cy="2793316"/>
            <a:chOff x="1384414" y="5945170"/>
            <a:chExt cx="3972847" cy="27933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">
              <a:off x="1384414" y="5945170"/>
              <a:ext cx="3972847" cy="279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106586" y="2159493"/>
            <a:ext cx="6667206" cy="1269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414380" y="3653741"/>
            <a:ext cx="9396320" cy="5485021"/>
            <a:chOff x="4444697" y="3509773"/>
            <a:chExt cx="9396320" cy="54850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4697" y="3509773"/>
              <a:ext cx="9396320" cy="5485021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EE70918-F2B2-430F-B33D-10F920EAA896}"/>
              </a:ext>
            </a:extLst>
          </p:cNvPr>
          <p:cNvSpPr txBox="1"/>
          <p:nvPr/>
        </p:nvSpPr>
        <p:spPr>
          <a:xfrm>
            <a:off x="6972300" y="2940011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202020204" pitchFamily="34" charset="0"/>
              </a:rPr>
              <a:t>https://flight.naver.com/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479311" cy="9024591"/>
            <a:chOff x="605223" y="864086"/>
            <a:chExt cx="17479311" cy="90245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479311" cy="9024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8027900" cy="1269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65385" y="3133852"/>
            <a:ext cx="13554944" cy="6718169"/>
            <a:chOff x="2365385" y="3133852"/>
            <a:chExt cx="13554944" cy="67181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5385" y="3133852"/>
              <a:ext cx="13554944" cy="6718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3" y="2171871"/>
            <a:ext cx="8376226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3673" y="3153967"/>
            <a:ext cx="12396613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27923" y="4057282"/>
            <a:ext cx="7214934" cy="4387992"/>
            <a:chOff x="1927923" y="4057282"/>
            <a:chExt cx="7214934" cy="43879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7923" y="4057282"/>
              <a:ext cx="7214934" cy="4387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409524" y="4057282"/>
            <a:ext cx="7479602" cy="2846618"/>
            <a:chOff x="9409524" y="4057282"/>
            <a:chExt cx="7479602" cy="28466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9524" y="4057282"/>
              <a:ext cx="7479602" cy="2846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7187830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9650" y="3378773"/>
            <a:ext cx="15033397" cy="7618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75475" y="4181946"/>
            <a:ext cx="8206915" cy="2357957"/>
            <a:chOff x="1875475" y="4181946"/>
            <a:chExt cx="8206915" cy="2357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5475" y="4181946"/>
              <a:ext cx="8206915" cy="2357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875475" y="7112292"/>
            <a:ext cx="11066107" cy="1722163"/>
            <a:chOff x="1875475" y="7112292"/>
            <a:chExt cx="11066107" cy="17221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5475" y="7112292"/>
              <a:ext cx="11066107" cy="1722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7187828" cy="12698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8020" y="3378773"/>
            <a:ext cx="7394262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55296" y="3147444"/>
            <a:ext cx="9575121" cy="5889123"/>
            <a:chOff x="4355296" y="3147444"/>
            <a:chExt cx="9575121" cy="58891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55296" y="3147444"/>
              <a:ext cx="9575121" cy="5889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6559482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0693" y="3167945"/>
            <a:ext cx="12047669" cy="14513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01956" y="4545054"/>
            <a:ext cx="13081802" cy="4742153"/>
            <a:chOff x="2601956" y="4545054"/>
            <a:chExt cx="13081802" cy="47421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1956" y="4545054"/>
              <a:ext cx="13081802" cy="4742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2441" y="4164375"/>
            <a:ext cx="8566263" cy="189913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35591" y="3907781"/>
            <a:ext cx="3499962" cy="33290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37158" y="3593852"/>
            <a:ext cx="7984131" cy="5192785"/>
            <a:chOff x="1837158" y="3593852"/>
            <a:chExt cx="7984131" cy="5192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7158" y="3593852"/>
              <a:ext cx="7984131" cy="51927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10287" y="169840"/>
            <a:ext cx="2526893" cy="7618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25182" y="3666611"/>
            <a:ext cx="8045428" cy="51269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6041" y="2102279"/>
            <a:ext cx="8964586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6954" y="169840"/>
            <a:ext cx="2526893" cy="761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6041" y="2102279"/>
            <a:ext cx="9937211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329949" y="3225243"/>
            <a:ext cx="7021078" cy="5983015"/>
            <a:chOff x="5329949" y="3225243"/>
            <a:chExt cx="7021078" cy="59830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9949" y="3225243"/>
              <a:ext cx="7021078" cy="598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6954" y="169840"/>
            <a:ext cx="2526893" cy="761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065236" y="3407826"/>
            <a:ext cx="5972011" cy="5729073"/>
            <a:chOff x="2065236" y="3407826"/>
            <a:chExt cx="5972011" cy="57290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5236" y="3407826"/>
              <a:ext cx="5972011" cy="5729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96485" y="3666437"/>
            <a:ext cx="7846400" cy="514367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6041" y="2102279"/>
            <a:ext cx="9937211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025" y="1534928"/>
            <a:ext cx="2438057" cy="460940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9701" y="1895949"/>
            <a:ext cx="4960229" cy="101584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9701" y="3532973"/>
            <a:ext cx="2686490" cy="101584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5442735"/>
            <a:ext cx="4833361" cy="10158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9701" y="7683378"/>
            <a:ext cx="4360076" cy="101584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80693" y="7566972"/>
            <a:ext cx="914286" cy="914286"/>
            <a:chOff x="4980693" y="7566972"/>
            <a:chExt cx="914286" cy="9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0693" y="7566972"/>
              <a:ext cx="914286" cy="9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80693" y="3591735"/>
            <a:ext cx="914286" cy="914286"/>
            <a:chOff x="4980693" y="3591735"/>
            <a:chExt cx="914286" cy="9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93" y="3591735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80693" y="1780123"/>
            <a:ext cx="914286" cy="914286"/>
            <a:chOff x="4980693" y="1780123"/>
            <a:chExt cx="914286" cy="9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93" y="1780123"/>
              <a:ext cx="914286" cy="9142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84941" y="1884149"/>
            <a:ext cx="1047531" cy="81267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88881" y="3676215"/>
            <a:ext cx="1083086" cy="8126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3413" y="5411885"/>
            <a:ext cx="1083086" cy="81267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86418" y="7677332"/>
            <a:ext cx="1166009" cy="81267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14490" y="839766"/>
            <a:ext cx="3304135" cy="60950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38134" y="2579420"/>
            <a:ext cx="3102103" cy="97826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091172" y="6249487"/>
            <a:ext cx="4191428" cy="123882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159696" y="4267448"/>
            <a:ext cx="5622926" cy="9782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528402" y="2999337"/>
            <a:ext cx="13533672" cy="4948249"/>
            <a:chOff x="2528402" y="2999337"/>
            <a:chExt cx="13533672" cy="49482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28402" y="2999337"/>
              <a:ext cx="13533672" cy="4948249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87606AB-61F4-4BCF-A9B0-51A84A2F366A}"/>
              </a:ext>
            </a:extLst>
          </p:cNvPr>
          <p:cNvSpPr txBox="1"/>
          <p:nvPr/>
        </p:nvSpPr>
        <p:spPr>
          <a:xfrm>
            <a:off x="2504473" y="2251284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1) 12.29 ~ 1.5</a:t>
            </a:r>
            <a:endParaRPr lang="ko-KR" alt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40350" y="2771534"/>
            <a:ext cx="14605014" cy="5403855"/>
            <a:chOff x="1840350" y="2771534"/>
            <a:chExt cx="14605014" cy="54038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0350" y="2771534"/>
              <a:ext cx="14605014" cy="5403855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A465300-0687-4272-BBF2-248E6027C43D}"/>
              </a:ext>
            </a:extLst>
          </p:cNvPr>
          <p:cNvSpPr txBox="1"/>
          <p:nvPr/>
        </p:nvSpPr>
        <p:spPr>
          <a:xfrm>
            <a:off x="1771767" y="2263598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2) 1.5 ~ 1.12</a:t>
            </a:r>
            <a:endParaRPr lang="ko-KR" alt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5684" y="2933788"/>
            <a:ext cx="16474345" cy="5817503"/>
            <a:chOff x="905684" y="2933788"/>
            <a:chExt cx="16474345" cy="58175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5684" y="2933788"/>
              <a:ext cx="16474345" cy="5817503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F51E4BA-ABF8-4862-92C4-2D3EE2307C7F}"/>
              </a:ext>
            </a:extLst>
          </p:cNvPr>
          <p:cNvSpPr txBox="1"/>
          <p:nvPr/>
        </p:nvSpPr>
        <p:spPr>
          <a:xfrm>
            <a:off x="1463800" y="2273815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3) 1.12 ~ 1.19</a:t>
            </a:r>
            <a:endParaRPr lang="ko-KR" alt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0146" y="2632086"/>
            <a:ext cx="15785422" cy="5682752"/>
            <a:chOff x="1250146" y="2632086"/>
            <a:chExt cx="15785422" cy="568275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0146" y="2632086"/>
              <a:ext cx="15785422" cy="5682752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D148519E-6AFF-414D-8D19-550F906A9FDC}"/>
              </a:ext>
            </a:extLst>
          </p:cNvPr>
          <p:cNvSpPr txBox="1"/>
          <p:nvPr/>
        </p:nvSpPr>
        <p:spPr>
          <a:xfrm>
            <a:off x="1228108" y="2180254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4) 1.19 ~ 1.26</a:t>
            </a:r>
            <a:endParaRPr lang="ko-KR" alt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78563" y="2766085"/>
            <a:ext cx="7328587" cy="5414753"/>
            <a:chOff x="5478563" y="2766085"/>
            <a:chExt cx="7328587" cy="54147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78563" y="2766085"/>
              <a:ext cx="7328587" cy="541475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8B832C2-6C40-47E8-9693-DA437CA4F328}"/>
              </a:ext>
            </a:extLst>
          </p:cNvPr>
          <p:cNvSpPr txBox="1"/>
          <p:nvPr/>
        </p:nvSpPr>
        <p:spPr>
          <a:xfrm>
            <a:off x="1228108" y="2180254"/>
            <a:ext cx="113157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</a:rPr>
              <a:t>4) 1.19 ~ 1.26</a:t>
            </a:r>
            <a:endParaRPr lang="ko-KR" alt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334" y="606318"/>
            <a:ext cx="1531370" cy="1683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5855" y="4137640"/>
            <a:ext cx="6388705" cy="3524436"/>
            <a:chOff x="1585855" y="4137640"/>
            <a:chExt cx="6388705" cy="35244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855" y="4137640"/>
              <a:ext cx="6388705" cy="3524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1251" y="2407831"/>
            <a:ext cx="4464382" cy="12190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69963" y="3827097"/>
            <a:ext cx="8432544" cy="47238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5436" y="2113388"/>
            <a:ext cx="3326396" cy="22856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334" y="606318"/>
            <a:ext cx="1531370" cy="1683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7749" y="2147583"/>
            <a:ext cx="4522895" cy="12190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2487" y="3921897"/>
            <a:ext cx="8381117" cy="3390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2206" y="3723262"/>
            <a:ext cx="6598500" cy="3786824"/>
            <a:chOff x="1642206" y="3723262"/>
            <a:chExt cx="6598500" cy="37868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206" y="3723262"/>
              <a:ext cx="6598500" cy="37868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0811" y="1849185"/>
            <a:ext cx="3326396" cy="22856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6160" y="2276238"/>
            <a:ext cx="9492852" cy="339038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73338" y="2563023"/>
            <a:ext cx="5072021" cy="22602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7754" y="5238097"/>
            <a:ext cx="5301197" cy="76188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92487" y="5363634"/>
            <a:ext cx="5123718" cy="76188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1563" y="7327344"/>
            <a:ext cx="6863767" cy="76188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0465" y="7046709"/>
            <a:ext cx="6588071" cy="17188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25962" y="2053310"/>
            <a:ext cx="8700492" cy="1904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6090" y="2189828"/>
            <a:ext cx="7984562" cy="12698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70820" y="3408828"/>
            <a:ext cx="11803223" cy="5805711"/>
            <a:chOff x="3370820" y="3408828"/>
            <a:chExt cx="11803223" cy="58057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0820" y="3408828"/>
              <a:ext cx="11803223" cy="5805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4587" y="3559484"/>
            <a:ext cx="15017004" cy="5199638"/>
            <a:chOff x="1384587" y="3559484"/>
            <a:chExt cx="15017004" cy="51996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587" y="3559484"/>
              <a:ext cx="15017004" cy="51996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3477" y="2702830"/>
            <a:ext cx="7200295" cy="6095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7376" y="2683784"/>
            <a:ext cx="6446028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8770563" cy="18991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7" y="4026144"/>
            <a:ext cx="3215100" cy="33290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3455" y="3750568"/>
            <a:ext cx="7751861" cy="2641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5530" y="2566032"/>
            <a:ext cx="3188622" cy="2241927"/>
            <a:chOff x="3515530" y="2566032"/>
            <a:chExt cx="3188622" cy="2241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60000">
              <a:off x="3515530" y="2566032"/>
              <a:ext cx="3188622" cy="2241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4835" y="5468979"/>
            <a:ext cx="1766375" cy="1766375"/>
            <a:chOff x="12484835" y="5468979"/>
            <a:chExt cx="1766375" cy="1766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4835" y="5468979"/>
              <a:ext cx="1766375" cy="1766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5206" y="2568704"/>
            <a:ext cx="11492214" cy="4751026"/>
            <a:chOff x="2175206" y="2568704"/>
            <a:chExt cx="11492214" cy="47510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5206" y="2568704"/>
              <a:ext cx="11492214" cy="4751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127004" y="6801507"/>
            <a:ext cx="2176125" cy="283484"/>
            <a:chOff x="3127004" y="6801507"/>
            <a:chExt cx="2176125" cy="2834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127004" y="6801507"/>
              <a:ext cx="2176125" cy="28348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91638" y="7690416"/>
            <a:ext cx="12906544" cy="181329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33144" y="274342"/>
            <a:ext cx="2710183" cy="45713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65263" y="1197610"/>
            <a:ext cx="7335857" cy="22856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4904" y="1388081"/>
            <a:ext cx="4542367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92905" y="2540737"/>
            <a:ext cx="10852572" cy="4457306"/>
            <a:chOff x="2692905" y="2540737"/>
            <a:chExt cx="10852572" cy="44573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92905" y="2540737"/>
              <a:ext cx="10852572" cy="44573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686330" y="6810592"/>
            <a:ext cx="2285714" cy="374903"/>
            <a:chOff x="3686330" y="6810592"/>
            <a:chExt cx="2285714" cy="3749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686330" y="6810592"/>
              <a:ext cx="2285714" cy="3749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33144" y="274342"/>
            <a:ext cx="2723687" cy="45713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47896" y="7817504"/>
            <a:ext cx="12595130" cy="128759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59861" y="1156821"/>
            <a:ext cx="3494011" cy="22856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30596" y="1356770"/>
            <a:ext cx="4542367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374082" cy="168392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69769" y="2682691"/>
            <a:ext cx="7190685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43294" y="1568865"/>
            <a:ext cx="7335857" cy="228565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751" y="249104"/>
            <a:ext cx="3148667" cy="6349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010330" y="2424173"/>
            <a:ext cx="5924750" cy="5437369"/>
            <a:chOff x="2010330" y="2424173"/>
            <a:chExt cx="5924750" cy="5437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10330" y="2424173"/>
              <a:ext cx="5924750" cy="54373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72430" y="4339887"/>
            <a:ext cx="8159501" cy="3367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374082" cy="168392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75393" y="2693738"/>
            <a:ext cx="7710291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21172" y="1568865"/>
            <a:ext cx="7335857" cy="228565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751" y="249104"/>
            <a:ext cx="3148667" cy="6349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606933" y="1077019"/>
            <a:ext cx="6531442" cy="8378129"/>
            <a:chOff x="1606933" y="1077019"/>
            <a:chExt cx="6531442" cy="83781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6933" y="1077019"/>
              <a:ext cx="6531442" cy="837812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4258" y="4658592"/>
            <a:ext cx="8103204" cy="3367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910" y="0"/>
            <a:ext cx="8961801" cy="10332154"/>
            <a:chOff x="-1608910" y="0"/>
            <a:chExt cx="8961801" cy="1033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910" y="0"/>
              <a:ext cx="8961801" cy="1033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9593" y="-1189183"/>
            <a:ext cx="3132694" cy="3732063"/>
            <a:chOff x="3299593" y="-1189183"/>
            <a:chExt cx="3132694" cy="373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3299593" y="-1189183"/>
              <a:ext cx="3132694" cy="3732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17742" y="2825565"/>
            <a:ext cx="18684362" cy="7099234"/>
            <a:chOff x="-3117742" y="2825565"/>
            <a:chExt cx="18684362" cy="7099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216636" y="-848013"/>
              <a:ext cx="37368724" cy="141984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17742" y="2825565"/>
              <a:ext cx="18684362" cy="7099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8483" y="-109398"/>
            <a:ext cx="1516274" cy="1749843"/>
            <a:chOff x="14808483" y="-109398"/>
            <a:chExt cx="1516274" cy="1749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14808483" y="-109398"/>
              <a:ext cx="1516274" cy="17498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0792" y="1396779"/>
            <a:ext cx="9592522" cy="16507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786" y="3148538"/>
            <a:ext cx="14153654" cy="17675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43176" y="-272402"/>
            <a:ext cx="5117812" cy="5117812"/>
            <a:chOff x="14343176" y="-272402"/>
            <a:chExt cx="5117812" cy="5117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3176" y="-272402"/>
              <a:ext cx="5117812" cy="5117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61319" y="8381817"/>
            <a:ext cx="2590359" cy="3085965"/>
            <a:chOff x="14661319" y="8381817"/>
            <a:chExt cx="2590359" cy="3085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60000">
              <a:off x="14661319" y="8381817"/>
              <a:ext cx="2590359" cy="30859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88230" y="8509480"/>
            <a:ext cx="1109656" cy="2488464"/>
            <a:chOff x="16488230" y="8509480"/>
            <a:chExt cx="1109656" cy="24884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040000">
              <a:off x="16488230" y="8509480"/>
              <a:ext cx="1109656" cy="248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03259" y="6660706"/>
            <a:ext cx="1823008" cy="4088196"/>
            <a:chOff x="16703259" y="6660706"/>
            <a:chExt cx="1823008" cy="4088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03259" y="6660706"/>
              <a:ext cx="1823008" cy="4088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94272" y="5801410"/>
            <a:ext cx="1840983" cy="2193214"/>
            <a:chOff x="16694272" y="5801410"/>
            <a:chExt cx="1840983" cy="2193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100000">
              <a:off x="16694272" y="5801410"/>
              <a:ext cx="1840983" cy="2193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5498" y="2286504"/>
            <a:ext cx="867173" cy="779216"/>
            <a:chOff x="14185498" y="2286504"/>
            <a:chExt cx="867173" cy="7792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85498" y="2286504"/>
              <a:ext cx="867173" cy="779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66620" y="7016145"/>
            <a:ext cx="2390972" cy="2390972"/>
            <a:chOff x="15566620" y="7016145"/>
            <a:chExt cx="2390972" cy="23909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66620" y="7016145"/>
              <a:ext cx="2390972" cy="2390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5656435"/>
            <a:ext cx="14237808" cy="2285714"/>
            <a:chOff x="633975" y="5656435"/>
            <a:chExt cx="14237808" cy="2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5656435"/>
              <a:ext cx="14237808" cy="2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68783" y="6706887"/>
            <a:ext cx="2174708" cy="171841"/>
            <a:chOff x="4268783" y="6706887"/>
            <a:chExt cx="2174708" cy="1718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268783" y="6706887"/>
              <a:ext cx="2174708" cy="1718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3796" y="6706887"/>
            <a:ext cx="2134371" cy="171841"/>
            <a:chOff x="9293796" y="6706887"/>
            <a:chExt cx="2134371" cy="1718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293796" y="6706887"/>
              <a:ext cx="2134371" cy="1718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4808214"/>
            <a:ext cx="14233830" cy="783072"/>
            <a:chOff x="633975" y="4808214"/>
            <a:chExt cx="14233830" cy="7830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975" y="4808214"/>
              <a:ext cx="14233830" cy="7830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72821" y="5113830"/>
            <a:ext cx="566632" cy="171841"/>
            <a:chOff x="5072821" y="5113830"/>
            <a:chExt cx="566632" cy="1718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5072821" y="5113830"/>
              <a:ext cx="566632" cy="1718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77666" y="5113830"/>
            <a:ext cx="566632" cy="171841"/>
            <a:chOff x="10077666" y="5113830"/>
            <a:chExt cx="566632" cy="171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0077666" y="5113830"/>
              <a:ext cx="566632" cy="17184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9228" y="4899021"/>
            <a:ext cx="4155918" cy="8888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25294" y="4899021"/>
            <a:ext cx="4189028" cy="88886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4466" y="5934811"/>
            <a:ext cx="4103627" cy="183767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01084" y="5967381"/>
            <a:ext cx="4205684" cy="183766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19978" y="4893989"/>
            <a:ext cx="4253345" cy="88887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94414" y="5887480"/>
            <a:ext cx="4090245" cy="183766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6833" y="8240049"/>
            <a:ext cx="14216026" cy="14513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9360" y="4338841"/>
            <a:ext cx="5011523" cy="18991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35595" y="3907784"/>
            <a:ext cx="3499962" cy="33290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</Words>
  <Application>Microsoft Office PowerPoint</Application>
  <PresentationFormat>사용자 지정</PresentationFormat>
  <Paragraphs>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Abadi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최민규</cp:lastModifiedBy>
  <cp:revision>7</cp:revision>
  <dcterms:created xsi:type="dcterms:W3CDTF">2021-12-22T20:22:03Z</dcterms:created>
  <dcterms:modified xsi:type="dcterms:W3CDTF">2021-12-22T12:28:07Z</dcterms:modified>
</cp:coreProperties>
</file>